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70" r:id="rId2"/>
    <p:sldId id="279" r:id="rId3"/>
    <p:sldId id="296" r:id="rId4"/>
    <p:sldId id="278" r:id="rId5"/>
    <p:sldId id="297" r:id="rId6"/>
    <p:sldId id="288" r:id="rId7"/>
    <p:sldId id="302" r:id="rId8"/>
    <p:sldId id="315" r:id="rId9"/>
    <p:sldId id="298" r:id="rId10"/>
    <p:sldId id="290" r:id="rId11"/>
    <p:sldId id="304" r:id="rId12"/>
    <p:sldId id="309" r:id="rId13"/>
    <p:sldId id="305" r:id="rId14"/>
    <p:sldId id="313" r:id="rId15"/>
    <p:sldId id="314" r:id="rId16"/>
    <p:sldId id="310" r:id="rId17"/>
    <p:sldId id="316" r:id="rId18"/>
    <p:sldId id="299" r:id="rId19"/>
    <p:sldId id="301" r:id="rId20"/>
    <p:sldId id="303" r:id="rId21"/>
    <p:sldId id="292" r:id="rId22"/>
    <p:sldId id="300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6C35F"/>
    <a:srgbClr val="63E7EA"/>
    <a:srgbClr val="557544"/>
    <a:srgbClr val="F6C160"/>
    <a:srgbClr val="F09E6D"/>
    <a:srgbClr val="8F7CA9"/>
    <a:srgbClr val="EE8CB7"/>
    <a:srgbClr val="BA32A1"/>
    <a:srgbClr val="579D9B"/>
    <a:srgbClr val="EB52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1926"/>
  </p:normalViewPr>
  <p:slideViewPr>
    <p:cSldViewPr snapToGrid="0" snapToObjects="1">
      <p:cViewPr varScale="1">
        <p:scale>
          <a:sx n="66" d="100"/>
          <a:sy n="66" d="100"/>
        </p:scale>
        <p:origin x="772" y="52"/>
      </p:cViewPr>
      <p:guideLst/>
    </p:cSldViewPr>
  </p:slideViewPr>
  <p:outlineViewPr>
    <p:cViewPr>
      <p:scale>
        <a:sx n="45" d="100"/>
        <a:sy n="45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AFCE75-64EF-F547-942C-BCED075BFDDC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553C4B4-5CEF-E343-AB09-68FDFD8ED05E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17983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142477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5512274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608667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30765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798507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05495259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0660711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191385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2785547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48447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19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0674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39591759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20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124727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21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27041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22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169078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3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451577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4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61417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5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816546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6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06336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7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590307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8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5569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553C4B4-5CEF-E343-AB09-68FDFD8ED05E}" type="slidenum">
              <a:rPr kumimoji="1" lang="ko-KR" altLang="en-US" smtClean="0"/>
              <a:t>9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0911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215948-5B1A-E54E-93AD-8B579A758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88E59E6-D1AC-D84D-B0EB-CCA091FBF5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FE2932-8A68-1E4D-9017-7FC216DBA3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412354-D2D2-5B45-8D74-78B85A897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D4B9E51-C76B-8248-A3F3-BE36807AC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379003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5E2B98-A3FC-FA4D-A2BD-D8450F5D8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A079FFF-2472-FA47-B6AC-F80C7746F99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8C0AE3F-9567-F945-9095-A599EAF6B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85BE14D-E304-4540-B91A-45368E6891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95B521-7F98-BF41-B606-35A7CC96F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77970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C9F30B6-7E51-E849-9012-A2137E7DD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B69FA03-416D-8C4A-AE97-8A6CECC421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4C60FB7-084B-C546-AA5A-31F216EEEE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8E3B417-D516-7441-91B1-954736D568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F0D530-E2C2-254A-9891-CE4FEBFB8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932676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5908939-8DB2-E548-ACE8-A5E3DB62C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E0E5E13-51CA-F449-A7FF-A628F1A4CA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133EAE4-BEA2-1548-A59F-046FF0521C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4AB806-1717-6841-A40B-D91B892BC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98F8E6-61EE-9A40-A82C-56B21C4F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61097940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738035-A752-A04F-AC37-BE71AD6A1D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5ED5397-BA55-5E49-8353-8A17C30A64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DE34B4F-B9C4-6441-A021-A747F74D9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B6457E-0B56-1849-8C54-FFA2CC53DD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13D8DC1-B9C2-EC42-AB77-8CA99AF0B5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59907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72AC94E-DE91-3648-9D50-663BA6102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67EA31-594C-0C4F-ABE8-4C1F0DC909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622D40-DAB4-7248-A1B5-FF4E3669FB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5D8839B-9014-BA4A-A907-E47C2462E5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CF04C83-BF5E-5C44-855B-07A614053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E3301C-ED85-6E4E-97CB-26B5356112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78646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48C063-E021-C841-B92D-A087198E7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15AAEF1-6ADE-2A4F-A1B2-B4214FBACD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D0A6D24-CF00-D447-BA91-083FD7FD1ED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1A05A70-C9A1-994D-98CF-9B83235CF9E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EBD6979-0DF5-C248-A430-408686A9D3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1ECD500E-620C-2444-99DF-1F1E77D80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5FC09583-EDEB-8140-9E03-7E3D359A6F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5125583-F585-AF4D-8136-8CC5AC5DE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453138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9BD015-8352-6342-BF8C-4736C2A1DA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F95FE88-801B-5043-8A28-57A8255CD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B29247F-613F-8041-A68F-2E695BEFA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20387DC-5EE6-F94C-86EA-19E6A36F23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508273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54CF41-2CCB-2546-8A51-3EC7908852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C41C900-20D4-1E46-A503-DEA018F92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73903CA-6145-3846-B5B6-56790FC68A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09627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B53706-6F59-164D-8AB3-61AA419385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705A654-A7BC-6F44-B678-0077F702E5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861AE6-FE95-6C4A-A5DD-59F45593D0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EC38569-2EC9-484E-BC36-4FD46BA240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10CDF1C-8E4C-8241-BA2C-C99E5B7E9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4D33965-C422-214D-8E44-BED179F2B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12699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E4343F3-D339-3D4A-9995-04AF273A72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66D680B-DF64-1E47-B558-E4E9FCE8C0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01AC4ED-49CE-8D45-919C-2793B67A77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154C891-D6C4-F84E-AF79-923E3C88E2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DE4D14-A320-6446-8026-44D5260079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086DF2-9F59-6945-B2A9-CB77FF8B2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57299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243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A4F4CFC-3045-7748-B28E-892F32161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7A11C7A-7CAD-7B4E-B8E7-FD3E44F2AD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ED43360-5054-BC43-AAE8-E246BC0C435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E156AC-F178-FC4A-8F40-A38725500740}" type="datetimeFigureOut">
              <a:rPr kumimoji="1" lang="ko-KR" altLang="en-US" smtClean="0"/>
              <a:t>2020-12-01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947AE0D-B559-3345-9906-9F20127E89C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2C0E009-4D69-E141-BDE3-7A5BCBD91A1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70AEEC-2B2F-F747-A108-23FD56D2F215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6691134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18.png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openxmlformats.org/officeDocument/2006/relationships/image" Target="../media/image2.png"/><Relationship Id="rId10" Type="http://schemas.openxmlformats.org/officeDocument/2006/relationships/image" Target="../media/image22.png"/><Relationship Id="rId4" Type="http://schemas.openxmlformats.org/officeDocument/2006/relationships/image" Target="../media/image19.svg"/><Relationship Id="rId9" Type="http://schemas.openxmlformats.org/officeDocument/2006/relationships/image" Target="../media/image2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sv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33E791E0-1E9E-554D-8993-95EB764D7FC2}"/>
              </a:ext>
            </a:extLst>
          </p:cNvPr>
          <p:cNvSpPr/>
          <p:nvPr/>
        </p:nvSpPr>
        <p:spPr>
          <a:xfrm>
            <a:off x="2331133" y="2267210"/>
            <a:ext cx="350728" cy="350728"/>
          </a:xfrm>
          <a:prstGeom prst="rect">
            <a:avLst/>
          </a:prstGeom>
          <a:solidFill>
            <a:srgbClr val="EB527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6A3521DA-D960-7A4B-B9FE-836642C73572}"/>
              </a:ext>
            </a:extLst>
          </p:cNvPr>
          <p:cNvSpPr/>
          <p:nvPr/>
        </p:nvSpPr>
        <p:spPr>
          <a:xfrm>
            <a:off x="2683949" y="2617938"/>
            <a:ext cx="350728" cy="350728"/>
          </a:xfrm>
          <a:prstGeom prst="rect">
            <a:avLst/>
          </a:prstGeom>
          <a:solidFill>
            <a:srgbClr val="F09E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039EBC7-D2FE-2343-944D-6BBD4F596216}"/>
              </a:ext>
            </a:extLst>
          </p:cNvPr>
          <p:cNvSpPr/>
          <p:nvPr/>
        </p:nvSpPr>
        <p:spPr>
          <a:xfrm>
            <a:off x="2508585" y="3319394"/>
            <a:ext cx="350728" cy="350728"/>
          </a:xfrm>
          <a:prstGeom prst="rect">
            <a:avLst/>
          </a:prstGeom>
          <a:solidFill>
            <a:srgbClr val="8F7CA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4D6C6D-FF22-5C40-9858-D397D3402D83}"/>
              </a:ext>
            </a:extLst>
          </p:cNvPr>
          <p:cNvSpPr/>
          <p:nvPr/>
        </p:nvSpPr>
        <p:spPr>
          <a:xfrm>
            <a:off x="2859313" y="3670122"/>
            <a:ext cx="350728" cy="350728"/>
          </a:xfrm>
          <a:prstGeom prst="rect">
            <a:avLst/>
          </a:prstGeom>
          <a:solidFill>
            <a:srgbClr val="EE8CB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0D8006E-FF80-7C48-87C9-9A49CE90F175}"/>
              </a:ext>
            </a:extLst>
          </p:cNvPr>
          <p:cNvSpPr/>
          <p:nvPr/>
        </p:nvSpPr>
        <p:spPr>
          <a:xfrm>
            <a:off x="2331133" y="2968666"/>
            <a:ext cx="350728" cy="350728"/>
          </a:xfrm>
          <a:prstGeom prst="rect">
            <a:avLst/>
          </a:prstGeom>
          <a:solidFill>
            <a:srgbClr val="579D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85C1262-B370-2F44-9C11-A225CE7D28BE}"/>
              </a:ext>
            </a:extLst>
          </p:cNvPr>
          <p:cNvSpPr/>
          <p:nvPr/>
        </p:nvSpPr>
        <p:spPr>
          <a:xfrm>
            <a:off x="2683949" y="2968666"/>
            <a:ext cx="350728" cy="350728"/>
          </a:xfrm>
          <a:prstGeom prst="rect">
            <a:avLst/>
          </a:prstGeom>
          <a:solidFill>
            <a:srgbClr val="467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3BEAF2-18AA-8543-8239-7563D30C3280}"/>
              </a:ext>
            </a:extLst>
          </p:cNvPr>
          <p:cNvSpPr txBox="1"/>
          <p:nvPr/>
        </p:nvSpPr>
        <p:spPr>
          <a:xfrm>
            <a:off x="3736133" y="2578878"/>
            <a:ext cx="565671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Group name : </a:t>
            </a:r>
            <a:r>
              <a:rPr lang="en-US" altLang="ko-KR" sz="1600" b="1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Tempcad</a:t>
            </a:r>
            <a:endParaRPr lang="ko-KR" altLang="en-US" sz="1600" b="1" dirty="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9E9295-B778-BA48-A649-F08EF95451A4}"/>
              </a:ext>
            </a:extLst>
          </p:cNvPr>
          <p:cNvSpPr txBox="1"/>
          <p:nvPr/>
        </p:nvSpPr>
        <p:spPr>
          <a:xfrm>
            <a:off x="6306078" y="5544967"/>
            <a:ext cx="56567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201632314 </a:t>
            </a: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허승효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dist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201634930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박상우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dist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201634936 </a:t>
            </a:r>
            <a:r>
              <a:rPr lang="ko-KR" altLang="en-US" sz="1600" b="1" dirty="0" err="1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백정웅</a:t>
            </a:r>
            <a:endParaRPr lang="en-US" altLang="ko-KR" sz="1600" b="1" dirty="0">
              <a:solidFill>
                <a:schemeClr val="bg1">
                  <a:lumMod val="85000"/>
                </a:schemeClr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pPr algn="dist"/>
            <a:r>
              <a:rPr lang="en-US" altLang="ko-KR" sz="1600" b="1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201635840 </a:t>
            </a:r>
            <a:r>
              <a:rPr lang="ko-KR" altLang="en-US" sz="1600" b="1" dirty="0">
                <a:solidFill>
                  <a:schemeClr val="bg1">
                    <a:lumMod val="85000"/>
                  </a:schemeClr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이정명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C30720-FA53-B44D-82C2-D2F24799EAA4}"/>
              </a:ext>
            </a:extLst>
          </p:cNvPr>
          <p:cNvSpPr txBox="1"/>
          <p:nvPr/>
        </p:nvSpPr>
        <p:spPr>
          <a:xfrm>
            <a:off x="3722431" y="2993825"/>
            <a:ext cx="5774500" cy="707886"/>
          </a:xfrm>
          <a:prstGeom prst="rect">
            <a:avLst/>
          </a:prstGeom>
          <a:noFill/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dist"/>
            <a:r>
              <a:rPr lang="en-US" altLang="ko-KR" sz="4000" b="1" dirty="0">
                <a:solidFill>
                  <a:srgbClr val="F6C35F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Robotics </a:t>
            </a:r>
            <a:r>
              <a:rPr lang="en-US" altLang="ko-KR" sz="4000" b="1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  <a:cs typeface="ChosunilboNM" panose="02030304000000000000" pitchFamily="18" charset="-128"/>
              </a:rPr>
              <a:t>Term Project</a:t>
            </a:r>
            <a:endParaRPr lang="ko-KR" altLang="en-US" sz="40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  <a:cs typeface="ChosunilboNM" panose="02030304000000000000" pitchFamily="18" charset="-128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46EBF73-263F-ED4B-BE5D-07064C6611D4}"/>
              </a:ext>
            </a:extLst>
          </p:cNvPr>
          <p:cNvSpPr/>
          <p:nvPr/>
        </p:nvSpPr>
        <p:spPr>
          <a:xfrm>
            <a:off x="2506497" y="4020227"/>
            <a:ext cx="350728" cy="350728"/>
          </a:xfrm>
          <a:prstGeom prst="rect">
            <a:avLst/>
          </a:prstGeom>
          <a:solidFill>
            <a:srgbClr val="BA32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E19A53E-C7B3-1446-B8EF-6E7843DBB8BF}"/>
              </a:ext>
            </a:extLst>
          </p:cNvPr>
          <p:cNvSpPr/>
          <p:nvPr/>
        </p:nvSpPr>
        <p:spPr>
          <a:xfrm>
            <a:off x="3034677" y="2391962"/>
            <a:ext cx="350728" cy="350728"/>
          </a:xfrm>
          <a:prstGeom prst="rect">
            <a:avLst/>
          </a:prstGeom>
          <a:solidFill>
            <a:srgbClr val="F6C1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12558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818357" y="364407"/>
            <a:ext cx="8373643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Code Analysis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DC19CF7-D3D7-42DF-A0A9-93F1F6EB22F7}"/>
              </a:ext>
            </a:extLst>
          </p:cNvPr>
          <p:cNvSpPr txBox="1"/>
          <p:nvPr/>
        </p:nvSpPr>
        <p:spPr>
          <a:xfrm>
            <a:off x="2241747" y="1475917"/>
            <a:ext cx="461308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Library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Variable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A17397E7-9C95-445F-AA8B-1D3E4288598B}"/>
              </a:ext>
            </a:extLst>
          </p:cNvPr>
          <p:cNvCxnSpPr>
            <a:cxnSpLocks/>
          </p:cNvCxnSpPr>
          <p:nvPr/>
        </p:nvCxnSpPr>
        <p:spPr>
          <a:xfrm>
            <a:off x="4033156" y="1904967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7411490D-55BA-47D3-9B2E-189DA8C221DE}"/>
              </a:ext>
            </a:extLst>
          </p:cNvPr>
          <p:cNvCxnSpPr>
            <a:cxnSpLocks/>
          </p:cNvCxnSpPr>
          <p:nvPr/>
        </p:nvCxnSpPr>
        <p:spPr>
          <a:xfrm>
            <a:off x="4033156" y="4628919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0D298B1D-29DB-4CE8-A477-0917D5CAF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5023" y="1390650"/>
            <a:ext cx="4686300" cy="407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9011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818357" y="364407"/>
            <a:ext cx="8373643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Code Analysis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D8FE214-0E35-4E6D-801B-1F95A726876D}"/>
              </a:ext>
            </a:extLst>
          </p:cNvPr>
          <p:cNvSpPr txBox="1"/>
          <p:nvPr/>
        </p:nvSpPr>
        <p:spPr>
          <a:xfrm>
            <a:off x="2172921" y="2522284"/>
            <a:ext cx="4613081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LCD setting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LED setting</a:t>
            </a: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Button setting</a:t>
            </a: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36D3802-07F5-4BA7-844C-1E83A303A2D6}"/>
              </a:ext>
            </a:extLst>
          </p:cNvPr>
          <p:cNvCxnSpPr>
            <a:cxnSpLocks/>
          </p:cNvCxnSpPr>
          <p:nvPr/>
        </p:nvCxnSpPr>
        <p:spPr>
          <a:xfrm>
            <a:off x="3964330" y="2951334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A4917694-0C7D-45DA-8ECF-EC9953C5A65C}"/>
              </a:ext>
            </a:extLst>
          </p:cNvPr>
          <p:cNvCxnSpPr>
            <a:cxnSpLocks/>
          </p:cNvCxnSpPr>
          <p:nvPr/>
        </p:nvCxnSpPr>
        <p:spPr>
          <a:xfrm>
            <a:off x="3964330" y="3723167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484CB0D-2CE7-4CEB-BF18-0DCFB8FB31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1492" y="2291587"/>
            <a:ext cx="4019153" cy="2421349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C508E3B-466E-4D2F-9926-77085D67D6A2}"/>
              </a:ext>
            </a:extLst>
          </p:cNvPr>
          <p:cNvCxnSpPr>
            <a:cxnSpLocks/>
          </p:cNvCxnSpPr>
          <p:nvPr/>
        </p:nvCxnSpPr>
        <p:spPr>
          <a:xfrm>
            <a:off x="3964330" y="4091877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5561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818357" y="364407"/>
            <a:ext cx="8373643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Code Analysis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1F06C-D8A6-4D1E-AC76-66D770A6EC73}"/>
              </a:ext>
            </a:extLst>
          </p:cNvPr>
          <p:cNvSpPr txBox="1"/>
          <p:nvPr/>
        </p:nvSpPr>
        <p:spPr>
          <a:xfrm>
            <a:off x="2172921" y="2522284"/>
            <a:ext cx="461308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LCD print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Serial print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687C9D-87FC-4527-97B1-7B11CBFBAF9A}"/>
              </a:ext>
            </a:extLst>
          </p:cNvPr>
          <p:cNvCxnSpPr>
            <a:cxnSpLocks/>
          </p:cNvCxnSpPr>
          <p:nvPr/>
        </p:nvCxnSpPr>
        <p:spPr>
          <a:xfrm>
            <a:off x="3964330" y="2972655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FEC9D3-F1FB-443E-826B-F7D8B326EF1A}"/>
              </a:ext>
            </a:extLst>
          </p:cNvPr>
          <p:cNvCxnSpPr>
            <a:cxnSpLocks/>
          </p:cNvCxnSpPr>
          <p:nvPr/>
        </p:nvCxnSpPr>
        <p:spPr>
          <a:xfrm>
            <a:off x="3964330" y="4377013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A22F6A2E-D451-4B49-A499-BECA346C5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0717" y="1905558"/>
            <a:ext cx="4105275" cy="3381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2492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818357" y="364407"/>
            <a:ext cx="8373643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Code Analysis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1F06C-D8A6-4D1E-AC76-66D770A6EC73}"/>
              </a:ext>
            </a:extLst>
          </p:cNvPr>
          <p:cNvSpPr txBox="1"/>
          <p:nvPr/>
        </p:nvSpPr>
        <p:spPr>
          <a:xfrm>
            <a:off x="1709065" y="2241555"/>
            <a:ext cx="461308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LCD control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Red LED output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3 times beeps 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687C9D-87FC-4527-97B1-7B11CBFBAF9A}"/>
              </a:ext>
            </a:extLst>
          </p:cNvPr>
          <p:cNvCxnSpPr>
            <a:cxnSpLocks/>
          </p:cNvCxnSpPr>
          <p:nvPr/>
        </p:nvCxnSpPr>
        <p:spPr>
          <a:xfrm>
            <a:off x="3885671" y="2717016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FEC9D3-F1FB-443E-826B-F7D8B326EF1A}"/>
              </a:ext>
            </a:extLst>
          </p:cNvPr>
          <p:cNvCxnSpPr>
            <a:cxnSpLocks/>
          </p:cNvCxnSpPr>
          <p:nvPr/>
        </p:nvCxnSpPr>
        <p:spPr>
          <a:xfrm>
            <a:off x="3818357" y="3809031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4E47D457-2B3C-4EC5-A7D3-AA581C96E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56251" y="1218530"/>
            <a:ext cx="6657975" cy="485775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35C668-CD4D-4425-826E-1922D94A1169}"/>
              </a:ext>
            </a:extLst>
          </p:cNvPr>
          <p:cNvSpPr txBox="1"/>
          <p:nvPr/>
        </p:nvSpPr>
        <p:spPr>
          <a:xfrm>
            <a:off x="1256775" y="1064443"/>
            <a:ext cx="46130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If </a:t>
            </a:r>
            <a:r>
              <a:rPr kumimoji="1" lang="en-US" altLang="ko-KR" sz="2400" b="1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temperature</a:t>
            </a:r>
            <a:r>
              <a:rPr kumimoji="1" lang="en-US" altLang="ko-KR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 </a:t>
            </a:r>
            <a:r>
              <a:rPr kumimoji="1" lang="en-US" altLang="ko-KR" sz="2400" b="1" dirty="0">
                <a:solidFill>
                  <a:srgbClr val="FF0000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&gt; 37</a:t>
            </a:r>
          </a:p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23A9BC5-CF92-47DA-93A7-839F10C017CE}"/>
              </a:ext>
            </a:extLst>
          </p:cNvPr>
          <p:cNvCxnSpPr>
            <a:cxnSpLocks/>
          </p:cNvCxnSpPr>
          <p:nvPr/>
        </p:nvCxnSpPr>
        <p:spPr>
          <a:xfrm>
            <a:off x="3818357" y="4954489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8798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818357" y="364407"/>
            <a:ext cx="8373643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Code Analysis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1F06C-D8A6-4D1E-AC76-66D770A6EC73}"/>
              </a:ext>
            </a:extLst>
          </p:cNvPr>
          <p:cNvSpPr txBox="1"/>
          <p:nvPr/>
        </p:nvSpPr>
        <p:spPr>
          <a:xfrm>
            <a:off x="1579130" y="2241555"/>
            <a:ext cx="46130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LCD control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Green LED output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687C9D-87FC-4527-97B1-7B11CBFBAF9A}"/>
              </a:ext>
            </a:extLst>
          </p:cNvPr>
          <p:cNvCxnSpPr>
            <a:cxnSpLocks/>
          </p:cNvCxnSpPr>
          <p:nvPr/>
        </p:nvCxnSpPr>
        <p:spPr>
          <a:xfrm>
            <a:off x="3885671" y="2717016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FEC9D3-F1FB-443E-826B-F7D8B326EF1A}"/>
              </a:ext>
            </a:extLst>
          </p:cNvPr>
          <p:cNvCxnSpPr>
            <a:cxnSpLocks/>
          </p:cNvCxnSpPr>
          <p:nvPr/>
        </p:nvCxnSpPr>
        <p:spPr>
          <a:xfrm>
            <a:off x="3818357" y="3809031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35C668-CD4D-4425-826E-1922D94A1169}"/>
              </a:ext>
            </a:extLst>
          </p:cNvPr>
          <p:cNvSpPr txBox="1"/>
          <p:nvPr/>
        </p:nvSpPr>
        <p:spPr>
          <a:xfrm>
            <a:off x="1256775" y="1064443"/>
            <a:ext cx="46130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If </a:t>
            </a:r>
            <a:r>
              <a:rPr kumimoji="1" lang="en-US" altLang="ko-KR" sz="2400" b="1" dirty="0">
                <a:solidFill>
                  <a:schemeClr val="accent6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temperature in normal</a:t>
            </a:r>
          </a:p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825DFF0-196E-48EC-A7ED-DACF7018D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1689" y="1471803"/>
            <a:ext cx="3619500" cy="3867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943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818357" y="364407"/>
            <a:ext cx="8373643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Code Analysis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1F06C-D8A6-4D1E-AC76-66D770A6EC73}"/>
              </a:ext>
            </a:extLst>
          </p:cNvPr>
          <p:cNvSpPr txBox="1"/>
          <p:nvPr/>
        </p:nvSpPr>
        <p:spPr>
          <a:xfrm>
            <a:off x="1709065" y="2241555"/>
            <a:ext cx="461308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LCD control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Serial print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687C9D-87FC-4527-97B1-7B11CBFBAF9A}"/>
              </a:ext>
            </a:extLst>
          </p:cNvPr>
          <p:cNvCxnSpPr>
            <a:cxnSpLocks/>
          </p:cNvCxnSpPr>
          <p:nvPr/>
        </p:nvCxnSpPr>
        <p:spPr>
          <a:xfrm>
            <a:off x="3885671" y="2717016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FEC9D3-F1FB-443E-826B-F7D8B326EF1A}"/>
              </a:ext>
            </a:extLst>
          </p:cNvPr>
          <p:cNvCxnSpPr>
            <a:cxnSpLocks/>
          </p:cNvCxnSpPr>
          <p:nvPr/>
        </p:nvCxnSpPr>
        <p:spPr>
          <a:xfrm>
            <a:off x="3885671" y="3317418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A35C668-CD4D-4425-826E-1922D94A1169}"/>
              </a:ext>
            </a:extLst>
          </p:cNvPr>
          <p:cNvSpPr txBox="1"/>
          <p:nvPr/>
        </p:nvSpPr>
        <p:spPr>
          <a:xfrm>
            <a:off x="1256775" y="1064443"/>
            <a:ext cx="461308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sz="2400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If </a:t>
            </a:r>
            <a:r>
              <a:rPr kumimoji="1" lang="en-US" altLang="ko-KR" sz="2400" b="1" dirty="0">
                <a:solidFill>
                  <a:schemeClr val="accent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temperature &lt;= 33</a:t>
            </a:r>
          </a:p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sz="2400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2649776-8500-43DD-BAF7-D937681E3F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4279" y="2129606"/>
            <a:ext cx="461010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1474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818357" y="364407"/>
            <a:ext cx="8373643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Code Analysis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1F06C-D8A6-4D1E-AC76-66D770A6EC73}"/>
              </a:ext>
            </a:extLst>
          </p:cNvPr>
          <p:cNvSpPr txBox="1"/>
          <p:nvPr/>
        </p:nvSpPr>
        <p:spPr>
          <a:xfrm>
            <a:off x="1472665" y="1160435"/>
            <a:ext cx="531333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Read push button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Water pump On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Water pump Off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687C9D-87FC-4527-97B1-7B11CBFBAF9A}"/>
              </a:ext>
            </a:extLst>
          </p:cNvPr>
          <p:cNvCxnSpPr>
            <a:cxnSpLocks/>
          </p:cNvCxnSpPr>
          <p:nvPr/>
        </p:nvCxnSpPr>
        <p:spPr>
          <a:xfrm>
            <a:off x="3964330" y="2258833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FEC9D3-F1FB-443E-826B-F7D8B326EF1A}"/>
              </a:ext>
            </a:extLst>
          </p:cNvPr>
          <p:cNvCxnSpPr>
            <a:cxnSpLocks/>
          </p:cNvCxnSpPr>
          <p:nvPr/>
        </p:nvCxnSpPr>
        <p:spPr>
          <a:xfrm>
            <a:off x="3964330" y="2754690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70CEAE-BEB9-4F8E-8EBE-63CC1C6A3010}"/>
              </a:ext>
            </a:extLst>
          </p:cNvPr>
          <p:cNvCxnSpPr>
            <a:cxnSpLocks/>
          </p:cNvCxnSpPr>
          <p:nvPr/>
        </p:nvCxnSpPr>
        <p:spPr>
          <a:xfrm>
            <a:off x="3964330" y="4124428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98845961-2B70-44BE-98F5-EFCE34C332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8979" y="1906577"/>
            <a:ext cx="46101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2204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818357" y="364407"/>
            <a:ext cx="8373643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03. Code Analysis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41F06C-D8A6-4D1E-AC76-66D770A6EC73}"/>
              </a:ext>
            </a:extLst>
          </p:cNvPr>
          <p:cNvSpPr txBox="1"/>
          <p:nvPr/>
        </p:nvSpPr>
        <p:spPr>
          <a:xfrm>
            <a:off x="2198892" y="2345282"/>
            <a:ext cx="461308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Variable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Temperature </a:t>
            </a: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Sensor Setting</a:t>
            </a:r>
          </a:p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Return</a:t>
            </a: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Temperature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687C9D-87FC-4527-97B1-7B11CBFBAF9A}"/>
              </a:ext>
            </a:extLst>
          </p:cNvPr>
          <p:cNvCxnSpPr>
            <a:cxnSpLocks/>
          </p:cNvCxnSpPr>
          <p:nvPr/>
        </p:nvCxnSpPr>
        <p:spPr>
          <a:xfrm>
            <a:off x="3964329" y="3428596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0AFEC9D3-F1FB-443E-826B-F7D8B326EF1A}"/>
              </a:ext>
            </a:extLst>
          </p:cNvPr>
          <p:cNvCxnSpPr>
            <a:cxnSpLocks/>
          </p:cNvCxnSpPr>
          <p:nvPr/>
        </p:nvCxnSpPr>
        <p:spPr>
          <a:xfrm>
            <a:off x="3964330" y="2754690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0C70CEAE-BEB9-4F8E-8EBE-63CC1C6A3010}"/>
              </a:ext>
            </a:extLst>
          </p:cNvPr>
          <p:cNvCxnSpPr>
            <a:cxnSpLocks/>
          </p:cNvCxnSpPr>
          <p:nvPr/>
        </p:nvCxnSpPr>
        <p:spPr>
          <a:xfrm>
            <a:off x="3984389" y="4389125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E063FB5-968D-429C-8410-E27582CF55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2028" y="2138362"/>
            <a:ext cx="4686300" cy="258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50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 flipV="1">
            <a:off x="1" y="410126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048433" y="2875002"/>
            <a:ext cx="209513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Final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77027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 flipV="1">
            <a:off x="2444817" y="410125"/>
            <a:ext cx="9747184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94235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04. Demo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KakaoTalk_20201201_220555645">
            <a:hlinkClick r:id="" action="ppaction://media"/>
            <a:extLst>
              <a:ext uri="{FF2B5EF4-FFF2-40B4-BE49-F238E27FC236}">
                <a16:creationId xmlns:a16="http://schemas.microsoft.com/office/drawing/2014/main" id="{A7FA904D-7FA5-48BA-9A57-D7031FBF58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22408" y="785484"/>
            <a:ext cx="9747184" cy="546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2081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3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0" y="141669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F1ECE0C-EEA9-964F-9FCB-2F8734A050E1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sz="1600"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802395C-AC59-9946-B66C-7A07294B35B9}"/>
              </a:ext>
            </a:extLst>
          </p:cNvPr>
          <p:cNvSpPr txBox="1"/>
          <p:nvPr/>
        </p:nvSpPr>
        <p:spPr>
          <a:xfrm>
            <a:off x="3763623" y="1875772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Introduction</a:t>
            </a:r>
            <a:endParaRPr kumimoji="1" lang="ko-KR" altLang="en-US" sz="2400" b="1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B64E76-71BA-AE4A-A1F4-DEDFEB7412E8}"/>
              </a:ext>
            </a:extLst>
          </p:cNvPr>
          <p:cNvSpPr txBox="1"/>
          <p:nvPr/>
        </p:nvSpPr>
        <p:spPr>
          <a:xfrm>
            <a:off x="7549203" y="2001949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Project Title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162675-568A-E04A-B33C-E7CBC8A24989}"/>
              </a:ext>
            </a:extLst>
          </p:cNvPr>
          <p:cNvSpPr txBox="1"/>
          <p:nvPr/>
        </p:nvSpPr>
        <p:spPr>
          <a:xfrm>
            <a:off x="2704750" y="1629551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EDCFE3-BC20-CC43-BAB8-E7A6ECB472F4}"/>
              </a:ext>
            </a:extLst>
          </p:cNvPr>
          <p:cNvSpPr txBox="1"/>
          <p:nvPr/>
        </p:nvSpPr>
        <p:spPr>
          <a:xfrm>
            <a:off x="3801721" y="2739072"/>
            <a:ext cx="3559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System &amp; Architecture</a:t>
            </a:r>
            <a:endParaRPr kumimoji="1" lang="ko-KR" altLang="en-US" sz="2400" b="1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BAF253-2DC7-6340-821E-8FF115C6F9B2}"/>
              </a:ext>
            </a:extLst>
          </p:cNvPr>
          <p:cNvSpPr txBox="1"/>
          <p:nvPr/>
        </p:nvSpPr>
        <p:spPr>
          <a:xfrm>
            <a:off x="2742849" y="2492851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CDB9F-4B5B-6544-93D2-802DEA16ECF7}"/>
              </a:ext>
            </a:extLst>
          </p:cNvPr>
          <p:cNvSpPr txBox="1"/>
          <p:nvPr/>
        </p:nvSpPr>
        <p:spPr>
          <a:xfrm>
            <a:off x="7549198" y="2748916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Hardware component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790755-E474-C24C-B0AA-015B1297E167}"/>
              </a:ext>
            </a:extLst>
          </p:cNvPr>
          <p:cNvSpPr txBox="1"/>
          <p:nvPr/>
        </p:nvSpPr>
        <p:spPr>
          <a:xfrm>
            <a:off x="3801721" y="3577028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Code Analysis</a:t>
            </a:r>
            <a:endParaRPr kumimoji="1" lang="ko-KR" altLang="en-US" sz="2400" b="1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95A9B7E-5914-D343-ADA6-6D4B6271E6FC}"/>
              </a:ext>
            </a:extLst>
          </p:cNvPr>
          <p:cNvSpPr txBox="1"/>
          <p:nvPr/>
        </p:nvSpPr>
        <p:spPr>
          <a:xfrm>
            <a:off x="2742848" y="3330807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03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B712309-17BE-7C43-9D5A-704F05EF30A8}"/>
              </a:ext>
            </a:extLst>
          </p:cNvPr>
          <p:cNvSpPr txBox="1"/>
          <p:nvPr/>
        </p:nvSpPr>
        <p:spPr>
          <a:xfrm>
            <a:off x="7549201" y="3738993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Code analysis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21E80FF-1CE8-E944-9ADD-52C97DB2DA8F}"/>
              </a:ext>
            </a:extLst>
          </p:cNvPr>
          <p:cNvSpPr txBox="1"/>
          <p:nvPr/>
        </p:nvSpPr>
        <p:spPr>
          <a:xfrm>
            <a:off x="3801719" y="4447331"/>
            <a:ext cx="3448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2400" b="1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Final</a:t>
            </a:r>
            <a:endParaRPr kumimoji="1" lang="ko-KR" altLang="en-US" sz="2400" b="1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C10DD5-911D-3245-9FA3-575938AAA93C}"/>
              </a:ext>
            </a:extLst>
          </p:cNvPr>
          <p:cNvSpPr txBox="1"/>
          <p:nvPr/>
        </p:nvSpPr>
        <p:spPr>
          <a:xfrm>
            <a:off x="7549200" y="4447331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Demo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9DA1F9E-8F90-944C-938A-F3B1A33434DC}"/>
              </a:ext>
            </a:extLst>
          </p:cNvPr>
          <p:cNvSpPr txBox="1"/>
          <p:nvPr/>
        </p:nvSpPr>
        <p:spPr>
          <a:xfrm>
            <a:off x="2742846" y="4201110"/>
            <a:ext cx="10622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54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</a:t>
            </a:r>
            <a:endParaRPr kumimoji="1" lang="ko-KR" altLang="en-US" sz="44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0159569D-77FD-2242-BDFE-92B855A1F801}"/>
              </a:ext>
            </a:extLst>
          </p:cNvPr>
          <p:cNvSpPr txBox="1"/>
          <p:nvPr/>
        </p:nvSpPr>
        <p:spPr>
          <a:xfrm>
            <a:off x="7549199" y="4670722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Participation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63C4C61-8421-43D2-A198-0693851A7E1F}"/>
              </a:ext>
            </a:extLst>
          </p:cNvPr>
          <p:cNvSpPr txBox="1"/>
          <p:nvPr/>
        </p:nvSpPr>
        <p:spPr>
          <a:xfrm>
            <a:off x="7549203" y="2997661"/>
            <a:ext cx="239207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sz="12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Structure</a:t>
            </a:r>
            <a:endParaRPr kumimoji="1" lang="ko-KR" altLang="en-US" sz="105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337485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7A2D0D79-C231-4286-B9B4-886BCD8EB6B9}"/>
              </a:ext>
            </a:extLst>
          </p:cNvPr>
          <p:cNvSpPr/>
          <p:nvPr/>
        </p:nvSpPr>
        <p:spPr>
          <a:xfrm>
            <a:off x="2982343" y="1062066"/>
            <a:ext cx="8248853" cy="5050595"/>
          </a:xfrm>
          <a:prstGeom prst="roundRect">
            <a:avLst/>
          </a:prstGeom>
          <a:solidFill>
            <a:schemeClr val="bg1">
              <a:lumMod val="6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 flipV="1">
            <a:off x="3282215" y="410125"/>
            <a:ext cx="8909786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04. Conclusion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래픽 3" descr="전체적으로 선이 그어진 클립보드">
            <a:extLst>
              <a:ext uri="{FF2B5EF4-FFF2-40B4-BE49-F238E27FC236}">
                <a16:creationId xmlns:a16="http://schemas.microsoft.com/office/drawing/2014/main" id="{21644BEE-13C3-4C7C-B412-ED50C3D790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463" y="2669276"/>
            <a:ext cx="1519448" cy="151944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3C9FEBC9-D9B4-41AD-A8E9-8E9E424F08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8357" y="1418063"/>
            <a:ext cx="1310360" cy="1814657"/>
          </a:xfrm>
          <a:prstGeom prst="rect">
            <a:avLst/>
          </a:prstGeom>
        </p:spPr>
      </p:pic>
      <p:pic>
        <p:nvPicPr>
          <p:cNvPr id="1026" name="Picture 2" descr="[아두이노] 서보모터 돌리기 (서보모터, 가변저항)">
            <a:extLst>
              <a:ext uri="{FF2B5EF4-FFF2-40B4-BE49-F238E27FC236}">
                <a16:creationId xmlns:a16="http://schemas.microsoft.com/office/drawing/2014/main" id="{106DEB38-E093-488D-807D-89321B8BF5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9463" y="1413644"/>
            <a:ext cx="1294614" cy="1816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그래픽 11" descr="추가">
            <a:extLst>
              <a:ext uri="{FF2B5EF4-FFF2-40B4-BE49-F238E27FC236}">
                <a16:creationId xmlns:a16="http://schemas.microsoft.com/office/drawing/2014/main" id="{6A33CBB2-3F75-4397-97CB-ED8B6A6ECD8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336890" y="1864920"/>
            <a:ext cx="914400" cy="914400"/>
          </a:xfrm>
          <a:prstGeom prst="rect">
            <a:avLst/>
          </a:prstGeom>
        </p:spPr>
      </p:pic>
      <p:pic>
        <p:nvPicPr>
          <p:cNvPr id="1028" name="Picture 4" descr="아두이노 GY-906 비접촉식 적외선 온도센서 MLX96014 : 수인스토어">
            <a:extLst>
              <a:ext uri="{FF2B5EF4-FFF2-40B4-BE49-F238E27FC236}">
                <a16:creationId xmlns:a16="http://schemas.microsoft.com/office/drawing/2014/main" id="{5971C5DA-72A4-4183-A324-0BD169E8F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64849" y="3925289"/>
            <a:ext cx="1294614" cy="181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 descr="영국 남성 기업인">
            <a:extLst>
              <a:ext uri="{FF2B5EF4-FFF2-40B4-BE49-F238E27FC236}">
                <a16:creationId xmlns:a16="http://schemas.microsoft.com/office/drawing/2014/main" id="{A1A475AF-11B8-46B6-BBA3-72F495A5125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266401" y="2039358"/>
            <a:ext cx="913907" cy="40733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81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 flipV="1">
            <a:off x="3166713" y="410126"/>
            <a:ext cx="9025288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04. Participant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3" name="그래픽 2" descr="남자 옆모습">
            <a:extLst>
              <a:ext uri="{FF2B5EF4-FFF2-40B4-BE49-F238E27FC236}">
                <a16:creationId xmlns:a16="http://schemas.microsoft.com/office/drawing/2014/main" id="{07D4A50F-ED57-47BC-897F-EB3EF46FEC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83319" y="1338714"/>
            <a:ext cx="914400" cy="914400"/>
          </a:xfrm>
          <a:prstGeom prst="rect">
            <a:avLst/>
          </a:prstGeom>
        </p:spPr>
      </p:pic>
      <p:pic>
        <p:nvPicPr>
          <p:cNvPr id="4" name="그래픽 3" descr="남자 옆모습">
            <a:extLst>
              <a:ext uri="{FF2B5EF4-FFF2-40B4-BE49-F238E27FC236}">
                <a16:creationId xmlns:a16="http://schemas.microsoft.com/office/drawing/2014/main" id="{5919962A-E8E2-4C48-9E0D-3F345362E7D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58235" y="1338714"/>
            <a:ext cx="914400" cy="914400"/>
          </a:xfrm>
          <a:prstGeom prst="rect">
            <a:avLst/>
          </a:prstGeom>
        </p:spPr>
      </p:pic>
      <p:pic>
        <p:nvPicPr>
          <p:cNvPr id="5" name="그래픽 4" descr="남자 옆모습">
            <a:extLst>
              <a:ext uri="{FF2B5EF4-FFF2-40B4-BE49-F238E27FC236}">
                <a16:creationId xmlns:a16="http://schemas.microsoft.com/office/drawing/2014/main" id="{2E7F991D-E96F-4FF4-B1B7-6979B7FEF0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33152" y="1338714"/>
            <a:ext cx="914400" cy="914400"/>
          </a:xfrm>
          <a:prstGeom prst="rect">
            <a:avLst/>
          </a:prstGeom>
        </p:spPr>
      </p:pic>
      <p:pic>
        <p:nvPicPr>
          <p:cNvPr id="6" name="그래픽 5" descr="남자 옆모습">
            <a:extLst>
              <a:ext uri="{FF2B5EF4-FFF2-40B4-BE49-F238E27FC236}">
                <a16:creationId xmlns:a16="http://schemas.microsoft.com/office/drawing/2014/main" id="{924DF18D-025D-4353-8D04-1E43D9A83E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008069" y="1338714"/>
            <a:ext cx="914400" cy="914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51298B-C3DD-48A4-8449-4512A45103E9}"/>
              </a:ext>
            </a:extLst>
          </p:cNvPr>
          <p:cNvSpPr txBox="1"/>
          <p:nvPr/>
        </p:nvSpPr>
        <p:spPr>
          <a:xfrm>
            <a:off x="2483320" y="2253916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허승효</a:t>
            </a:r>
            <a:endParaRPr lang="ko-KR" altLang="en-US" b="1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370995-3DC2-4B4D-BDC0-4776B91D6418}"/>
              </a:ext>
            </a:extLst>
          </p:cNvPr>
          <p:cNvSpPr txBox="1"/>
          <p:nvPr/>
        </p:nvSpPr>
        <p:spPr>
          <a:xfrm>
            <a:off x="4667862" y="2253916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박상우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58876E-C0AC-49F6-BFA0-024D702F6FB8}"/>
              </a:ext>
            </a:extLst>
          </p:cNvPr>
          <p:cNvSpPr txBox="1"/>
          <p:nvPr/>
        </p:nvSpPr>
        <p:spPr>
          <a:xfrm>
            <a:off x="6852404" y="2253916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백정웅</a:t>
            </a:r>
            <a:endParaRPr lang="ko-KR" altLang="en-US" b="1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334539C-8865-4228-A5DB-A29A23F2F8C4}"/>
              </a:ext>
            </a:extLst>
          </p:cNvPr>
          <p:cNvSpPr txBox="1"/>
          <p:nvPr/>
        </p:nvSpPr>
        <p:spPr>
          <a:xfrm>
            <a:off x="9046575" y="2255535"/>
            <a:ext cx="914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이정명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5E231F-F718-444B-AEA8-5EB33805A8E3}"/>
              </a:ext>
            </a:extLst>
          </p:cNvPr>
          <p:cNvSpPr txBox="1"/>
          <p:nvPr/>
        </p:nvSpPr>
        <p:spPr>
          <a:xfrm>
            <a:off x="2483319" y="2789692"/>
            <a:ext cx="1405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Coding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Circuit wiring</a:t>
            </a: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25%</a:t>
            </a:r>
            <a:endParaRPr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A52923D-AEB6-40B5-AE0C-8800C25FCAC7}"/>
              </a:ext>
            </a:extLst>
          </p:cNvPr>
          <p:cNvSpPr txBox="1"/>
          <p:nvPr/>
        </p:nvSpPr>
        <p:spPr>
          <a:xfrm>
            <a:off x="4667860" y="2789692"/>
            <a:ext cx="1405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Coding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Circuit wiring</a:t>
            </a:r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25%</a:t>
            </a:r>
            <a:endParaRPr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23A9A70-3F46-4768-A332-F1212788D5C9}"/>
              </a:ext>
            </a:extLst>
          </p:cNvPr>
          <p:cNvSpPr txBox="1"/>
          <p:nvPr/>
        </p:nvSpPr>
        <p:spPr>
          <a:xfrm>
            <a:off x="6852404" y="2789692"/>
            <a:ext cx="1405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Coding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Presentation</a:t>
            </a:r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25%</a:t>
            </a:r>
            <a:endParaRPr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1EFE41-96EF-4CFA-87B4-625BFBE38C47}"/>
              </a:ext>
            </a:extLst>
          </p:cNvPr>
          <p:cNvSpPr txBox="1"/>
          <p:nvPr/>
        </p:nvSpPr>
        <p:spPr>
          <a:xfrm>
            <a:off x="9006037" y="2789692"/>
            <a:ext cx="140528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Coding</a:t>
            </a:r>
          </a:p>
          <a:p>
            <a:r>
              <a:rPr lang="en-US" altLang="ko-KR" sz="1600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Making PPT</a:t>
            </a:r>
            <a:endParaRPr lang="en-US" altLang="ko-KR" sz="2000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endParaRPr lang="en-US" altLang="ko-KR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25%</a:t>
            </a:r>
            <a:endParaRPr lang="ko-KR" altLang="en-US" dirty="0">
              <a:solidFill>
                <a:schemeClr val="bg1"/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5272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 flipV="1">
            <a:off x="1" y="410126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3797959" y="2875002"/>
            <a:ext cx="459608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Thank you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448906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 flipV="1">
            <a:off x="1" y="410126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3469062" y="2875002"/>
            <a:ext cx="525387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Introduction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1510670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>
            <a:off x="3669475" y="364407"/>
            <a:ext cx="852252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32908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01. Project Title</a:t>
            </a:r>
            <a:endParaRPr lang="ko-KR" altLang="en-US" sz="28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2050" name="Picture 2" descr="★ 내가 사용해본 체온계 솔찍후기★  브라운체온계, 마이크로라이프 체온계, 오므론체온계, 휴비딕 체온계">
            <a:extLst>
              <a:ext uri="{FF2B5EF4-FFF2-40B4-BE49-F238E27FC236}">
                <a16:creationId xmlns:a16="http://schemas.microsoft.com/office/drawing/2014/main" id="{8328BA45-F8C5-4509-B1C0-C36DD8D36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8071" y="1751258"/>
            <a:ext cx="2584379" cy="349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C27046B-0BFD-4EA8-AC7D-9D81E76FDF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552" y="1751259"/>
            <a:ext cx="2521557" cy="3491987"/>
          </a:xfrm>
          <a:prstGeom prst="rect">
            <a:avLst/>
          </a:prstGeom>
        </p:spPr>
      </p:pic>
      <p:pic>
        <p:nvPicPr>
          <p:cNvPr id="6" name="그래픽 5" descr="추가">
            <a:extLst>
              <a:ext uri="{FF2B5EF4-FFF2-40B4-BE49-F238E27FC236}">
                <a16:creationId xmlns:a16="http://schemas.microsoft.com/office/drawing/2014/main" id="{01C4E867-FAF9-4A81-9B9C-86582B7334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8800" y="2971800"/>
            <a:ext cx="914400" cy="914400"/>
          </a:xfrm>
          <a:prstGeom prst="rect">
            <a:avLst/>
          </a:prstGeom>
        </p:spPr>
      </p:pic>
      <p:pic>
        <p:nvPicPr>
          <p:cNvPr id="1028" name="Picture 4" descr="추천 네오메디컬 핸드클린 손소독제, 500ml, 1개 후기">
            <a:extLst>
              <a:ext uri="{FF2B5EF4-FFF2-40B4-BE49-F238E27FC236}">
                <a16:creationId xmlns:a16="http://schemas.microsoft.com/office/drawing/2014/main" id="{AD48D95B-20A0-41AE-ADC1-13E0B49F25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9550" y="1743301"/>
            <a:ext cx="2494517" cy="3491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곱하기 기호 3">
            <a:extLst>
              <a:ext uri="{FF2B5EF4-FFF2-40B4-BE49-F238E27FC236}">
                <a16:creationId xmlns:a16="http://schemas.microsoft.com/office/drawing/2014/main" id="{7DA530D4-F81F-47F3-B447-B9DB3C7EB75C}"/>
              </a:ext>
            </a:extLst>
          </p:cNvPr>
          <p:cNvSpPr/>
          <p:nvPr/>
        </p:nvSpPr>
        <p:spPr>
          <a:xfrm>
            <a:off x="7930737" y="2772076"/>
            <a:ext cx="1838905" cy="1694046"/>
          </a:xfrm>
          <a:prstGeom prst="mathMultiply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0721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 flipV="1">
            <a:off x="1" y="410126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3469062" y="1859339"/>
            <a:ext cx="5253875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System </a:t>
            </a:r>
          </a:p>
          <a:p>
            <a:pPr algn="ctr"/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&amp; Architecture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9087552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 flipV="1">
            <a:off x="4398744" y="410125"/>
            <a:ext cx="7793255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436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Hardware component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C8F79F0-04FD-4DFF-BA71-69C07C4032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083" y="1293995"/>
            <a:ext cx="11636370" cy="487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551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DB0AA017-517A-4BE4-B1F9-0A99FAEABE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4469" y="1695919"/>
            <a:ext cx="5359642" cy="320589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 flipV="1">
            <a:off x="2685448" y="410124"/>
            <a:ext cx="9506551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436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Structure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47EC3CC-566D-4C79-97D0-248C3CBD1817}"/>
              </a:ext>
            </a:extLst>
          </p:cNvPr>
          <p:cNvCxnSpPr>
            <a:cxnSpLocks/>
          </p:cNvCxnSpPr>
          <p:nvPr/>
        </p:nvCxnSpPr>
        <p:spPr>
          <a:xfrm>
            <a:off x="3223185" y="3429000"/>
            <a:ext cx="1082206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D3F47A5-1E5C-42E8-A02A-D11E12B4DDBC}"/>
              </a:ext>
            </a:extLst>
          </p:cNvPr>
          <p:cNvSpPr txBox="1"/>
          <p:nvPr/>
        </p:nvSpPr>
        <p:spPr>
          <a:xfrm>
            <a:off x="2414191" y="2974478"/>
            <a:ext cx="98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LED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B11C7018-FF37-4324-A230-4AADD80D3313}"/>
              </a:ext>
            </a:extLst>
          </p:cNvPr>
          <p:cNvCxnSpPr>
            <a:cxnSpLocks/>
          </p:cNvCxnSpPr>
          <p:nvPr/>
        </p:nvCxnSpPr>
        <p:spPr>
          <a:xfrm flipH="1">
            <a:off x="8213557" y="2301513"/>
            <a:ext cx="10177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EFAAA82-D19B-4F39-9F46-F3A831FD2DBE}"/>
              </a:ext>
            </a:extLst>
          </p:cNvPr>
          <p:cNvSpPr txBox="1"/>
          <p:nvPr/>
        </p:nvSpPr>
        <p:spPr>
          <a:xfrm>
            <a:off x="9402771" y="1847577"/>
            <a:ext cx="9828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LCD</a:t>
            </a: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4D3F3A2C-F9A5-43E7-8587-8C7AABDCB597}"/>
              </a:ext>
            </a:extLst>
          </p:cNvPr>
          <p:cNvCxnSpPr>
            <a:cxnSpLocks/>
          </p:cNvCxnSpPr>
          <p:nvPr/>
        </p:nvCxnSpPr>
        <p:spPr>
          <a:xfrm flipH="1">
            <a:off x="7722113" y="3762063"/>
            <a:ext cx="1017723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C73BD52F-3F35-4032-ACFC-E550A54981ED}"/>
              </a:ext>
            </a:extLst>
          </p:cNvPr>
          <p:cNvSpPr txBox="1"/>
          <p:nvPr/>
        </p:nvSpPr>
        <p:spPr>
          <a:xfrm>
            <a:off x="8952575" y="3288054"/>
            <a:ext cx="16504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Water Pump</a:t>
            </a:r>
          </a:p>
        </p:txBody>
      </p:sp>
    </p:spTree>
    <p:extLst>
      <p:ext uri="{BB962C8B-B14F-4D97-AF65-F5344CB8AC3E}">
        <p14:creationId xmlns:p14="http://schemas.microsoft.com/office/powerpoint/2010/main" val="10458998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 flipV="1">
            <a:off x="2685448" y="410124"/>
            <a:ext cx="9506551" cy="45719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527486" y="187211"/>
            <a:ext cx="43645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02. Structure</a:t>
            </a:r>
            <a:endParaRPr lang="ko-KR" altLang="en-US" sz="24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CBE735-45E5-A041-A1FB-558CCDD7D3FC}"/>
              </a:ext>
            </a:extLst>
          </p:cNvPr>
          <p:cNvSpPr/>
          <p:nvPr/>
        </p:nvSpPr>
        <p:spPr>
          <a:xfrm>
            <a:off x="129685" y="370682"/>
            <a:ext cx="434796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B192301-E02D-1749-A057-73DE7E98FB12}"/>
              </a:ext>
            </a:extLst>
          </p:cNvPr>
          <p:cNvSpPr/>
          <p:nvPr/>
        </p:nvSpPr>
        <p:spPr>
          <a:xfrm rot="5400000">
            <a:off x="-261024" y="765566"/>
            <a:ext cx="827138" cy="45719"/>
          </a:xfrm>
          <a:prstGeom prst="rect">
            <a:avLst/>
          </a:prstGeom>
          <a:solidFill>
            <a:srgbClr val="F6C3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3A6A4B8-F518-44E7-892A-A116402140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570972" y="1722856"/>
            <a:ext cx="5050054" cy="3787541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E93E03A-780A-48E2-988B-E273647A3D47}"/>
              </a:ext>
            </a:extLst>
          </p:cNvPr>
          <p:cNvCxnSpPr>
            <a:cxnSpLocks/>
          </p:cNvCxnSpPr>
          <p:nvPr/>
        </p:nvCxnSpPr>
        <p:spPr>
          <a:xfrm flipH="1">
            <a:off x="6583988" y="3754681"/>
            <a:ext cx="1300064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1D49E865-79A2-4689-98DE-780027E0391E}"/>
              </a:ext>
            </a:extLst>
          </p:cNvPr>
          <p:cNvSpPr txBox="1"/>
          <p:nvPr/>
        </p:nvSpPr>
        <p:spPr>
          <a:xfrm>
            <a:off x="7989770" y="3282900"/>
            <a:ext cx="15026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ko-KR" b="1" dirty="0">
              <a:solidFill>
                <a:schemeClr val="bg1"/>
              </a:solidFill>
              <a:latin typeface="Nanum Gothic" panose="020D0604000000000000" pitchFamily="34" charset="-127"/>
              <a:ea typeface="Nanum Gothic" panose="020D0604000000000000" pitchFamily="34" charset="-127"/>
            </a:endParaRPr>
          </a:p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Alcohol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C3D0DBE-12FE-4BA1-B5AB-33EE1F1D9066}"/>
              </a:ext>
            </a:extLst>
          </p:cNvPr>
          <p:cNvCxnSpPr>
            <a:cxnSpLocks/>
          </p:cNvCxnSpPr>
          <p:nvPr/>
        </p:nvCxnSpPr>
        <p:spPr>
          <a:xfrm flipH="1">
            <a:off x="7642769" y="3328127"/>
            <a:ext cx="654208" cy="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FCA3A6F4-027B-40B0-A69A-0A4B2EE4AF4C}"/>
              </a:ext>
            </a:extLst>
          </p:cNvPr>
          <p:cNvSpPr txBox="1"/>
          <p:nvPr/>
        </p:nvSpPr>
        <p:spPr>
          <a:xfrm>
            <a:off x="8468466" y="3131058"/>
            <a:ext cx="15026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Button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B7637B5-4EE3-4334-AEB7-3E9B101AAE4F}"/>
              </a:ext>
            </a:extLst>
          </p:cNvPr>
          <p:cNvCxnSpPr>
            <a:cxnSpLocks/>
          </p:cNvCxnSpPr>
          <p:nvPr/>
        </p:nvCxnSpPr>
        <p:spPr>
          <a:xfrm flipV="1">
            <a:off x="3193668" y="3433516"/>
            <a:ext cx="1008560" cy="639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BDBFBD4F-BF48-48BB-A438-7ECEC4BE0C54}"/>
              </a:ext>
            </a:extLst>
          </p:cNvPr>
          <p:cNvSpPr txBox="1"/>
          <p:nvPr/>
        </p:nvSpPr>
        <p:spPr>
          <a:xfrm>
            <a:off x="654519" y="3210879"/>
            <a:ext cx="26209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R" b="1" dirty="0">
                <a:solidFill>
                  <a:schemeClr val="bg1"/>
                </a:solidFill>
                <a:latin typeface="Nanum Gothic" panose="020D0604000000000000" pitchFamily="34" charset="-127"/>
                <a:ea typeface="Nanum Gothic" panose="020D0604000000000000" pitchFamily="34" charset="-127"/>
              </a:rPr>
              <a:t>Temperature Sensor</a:t>
            </a:r>
          </a:p>
        </p:txBody>
      </p:sp>
    </p:spTree>
    <p:extLst>
      <p:ext uri="{BB962C8B-B14F-4D97-AF65-F5344CB8AC3E}">
        <p14:creationId xmlns:p14="http://schemas.microsoft.com/office/powerpoint/2010/main" val="35497489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1E03A029-41D6-EA42-B07E-5F1868EB5862}"/>
              </a:ext>
            </a:extLst>
          </p:cNvPr>
          <p:cNvSpPr/>
          <p:nvPr/>
        </p:nvSpPr>
        <p:spPr>
          <a:xfrm flipV="1">
            <a:off x="1" y="410126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64C3F01-780C-1547-8782-A660A2827197}"/>
              </a:ext>
            </a:extLst>
          </p:cNvPr>
          <p:cNvSpPr txBox="1"/>
          <p:nvPr/>
        </p:nvSpPr>
        <p:spPr>
          <a:xfrm>
            <a:off x="4462982" y="2505225"/>
            <a:ext cx="3468235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>
                <a:solidFill>
                  <a:schemeClr val="bg1">
                    <a:lumMod val="95000"/>
                  </a:schemeClr>
                </a:solidFill>
                <a:latin typeface="PureunJeonnam" panose="020B0503000000000000" pitchFamily="34" charset="-127"/>
                <a:ea typeface="PureunJeonnam" panose="020B0503000000000000" pitchFamily="34" charset="-127"/>
              </a:rPr>
              <a:t>Code Analysis</a:t>
            </a:r>
            <a:endParaRPr lang="ko-KR" altLang="en-US" sz="6600" b="1" dirty="0">
              <a:solidFill>
                <a:schemeClr val="bg1">
                  <a:lumMod val="95000"/>
                </a:schemeClr>
              </a:solidFill>
              <a:latin typeface="PureunJeonnam" panose="020B0503000000000000" pitchFamily="34" charset="-127"/>
              <a:ea typeface="PureunJeonnam" panose="020B0503000000000000" pitchFamily="34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9C7E0C3B-E40D-FC44-911C-62475CE1F03F}"/>
              </a:ext>
            </a:extLst>
          </p:cNvPr>
          <p:cNvSpPr/>
          <p:nvPr/>
        </p:nvSpPr>
        <p:spPr>
          <a:xfrm>
            <a:off x="0" y="6584378"/>
            <a:ext cx="12192000" cy="121222"/>
          </a:xfrm>
          <a:prstGeom prst="rect">
            <a:avLst/>
          </a:prstGeom>
          <a:gradFill flip="none" rotWithShape="1">
            <a:gsLst>
              <a:gs pos="0">
                <a:srgbClr val="F6C35F"/>
              </a:gs>
              <a:gs pos="33000">
                <a:srgbClr val="F09E6D"/>
              </a:gs>
              <a:gs pos="47000">
                <a:srgbClr val="EB5278"/>
              </a:gs>
              <a:gs pos="99000">
                <a:schemeClr val="accent1">
                  <a:lumMod val="30000"/>
                  <a:lumOff val="70000"/>
                </a:schemeClr>
              </a:gs>
              <a:gs pos="90000">
                <a:srgbClr val="999FB5">
                  <a:lumMod val="100000"/>
                </a:srgbClr>
              </a:gs>
              <a:gs pos="80000">
                <a:srgbClr val="467391"/>
              </a:gs>
              <a:gs pos="69000">
                <a:srgbClr val="579D9B"/>
              </a:gs>
              <a:gs pos="58000">
                <a:srgbClr val="8F7CA9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4866842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2025</TotalTime>
  <Words>208</Words>
  <Application>Microsoft Office PowerPoint</Application>
  <PresentationFormat>와이드스크린</PresentationFormat>
  <Paragraphs>182</Paragraphs>
  <Slides>22</Slides>
  <Notes>22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7" baseType="lpstr">
      <vt:lpstr>Nanum Gothic</vt:lpstr>
      <vt:lpstr>PureunJeonnam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na yeon kim</dc:creator>
  <cp:lastModifiedBy>myung0616@outlook.kr</cp:lastModifiedBy>
  <cp:revision>80</cp:revision>
  <dcterms:created xsi:type="dcterms:W3CDTF">2018-10-06T07:20:02Z</dcterms:created>
  <dcterms:modified xsi:type="dcterms:W3CDTF">2020-12-01T13:48:51Z</dcterms:modified>
</cp:coreProperties>
</file>